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303" r:id="rId17"/>
    <p:sldId id="304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302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4" r:id="rId37"/>
    <p:sldId id="295" r:id="rId38"/>
    <p:sldId id="297" r:id="rId39"/>
    <p:sldId id="298" r:id="rId40"/>
    <p:sldId id="300" r:id="rId41"/>
    <p:sldId id="305" r:id="rId42"/>
    <p:sldId id="301" r:id="rId43"/>
    <p:sldId id="306" r:id="rId44"/>
    <p:sldId id="307" r:id="rId45"/>
    <p:sldId id="308" r:id="rId4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787ED-D224-4217-89F2-8575C05E717B}" type="datetimeFigureOut">
              <a:rPr lang="de-DE" smtClean="0"/>
              <a:pPr/>
              <a:t>01.03.2012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6525E-AF12-4DFD-B3B1-0BE1BDC524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89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  <p:pic>
        <p:nvPicPr>
          <p:cNvPr id="5" name="Grafik 4" descr="DSC089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310"/>
            <a:ext cx="9144000" cy="6085380"/>
          </a:xfrm>
          <a:prstGeom prst="rect">
            <a:avLst/>
          </a:prstGeom>
        </p:spPr>
      </p:pic>
      <p:pic>
        <p:nvPicPr>
          <p:cNvPr id="6" name="Grafik 5" descr="DSC089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6310"/>
            <a:ext cx="9144000" cy="60853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  <p:pic>
        <p:nvPicPr>
          <p:cNvPr id="5" name="Grafik 4" descr="DSC099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310"/>
            <a:ext cx="9144000" cy="60853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99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99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99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5974" y="1600200"/>
            <a:ext cx="3012052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5974" y="1999381"/>
            <a:ext cx="3012052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3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DSC089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310"/>
            <a:ext cx="9144000" cy="60853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6549" y="1600200"/>
            <a:ext cx="3090902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2920" y="1600200"/>
            <a:ext cx="3038159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1952" y="2048097"/>
            <a:ext cx="5340096" cy="363016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Kokoschka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6495" y="1600200"/>
            <a:ext cx="3311009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01033" y="1600200"/>
            <a:ext cx="2541934" cy="45259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5974" y="1600200"/>
            <a:ext cx="3012052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31913" y="1600200"/>
            <a:ext cx="3280173" cy="4525963"/>
          </a:xfrm>
        </p:spPr>
      </p:pic>
      <p:pic>
        <p:nvPicPr>
          <p:cNvPr id="5" name="Grafik 4" descr="scan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5671" y="0"/>
            <a:ext cx="45926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95584" y="1600200"/>
            <a:ext cx="2952831" cy="4525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1498" y="1600200"/>
            <a:ext cx="2681003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9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98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9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0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7360" y="1968087"/>
            <a:ext cx="5669280" cy="3790188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3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4867" y="1600200"/>
            <a:ext cx="4454265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99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3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5974" y="1600200"/>
            <a:ext cx="3012052" cy="452596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C:\Dokumente und Einstellungen\Reinhard\Eigene Dateien\Vortrag Amstetten\Bilder Vortrag\scan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8188" y="1160463"/>
            <a:ext cx="10620376" cy="4535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C:\Dokumente und Einstellungen\Reinhard\Eigene Dateien\Vortrag Amstetten\Bilder Vortrag\scan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250" y="57150"/>
            <a:ext cx="4887913" cy="6743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http://t2.gstatic.com/images?q=tbn:ANd9GcS__K4vaLO2TPKiLT9QORrsRCJPOF2s_hmXc9QduMI6c1qlzPJmG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628800"/>
            <a:ext cx="3744416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5974" y="1600200"/>
            <a:ext cx="3012052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5974" y="1600200"/>
            <a:ext cx="3012052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03" y="1600200"/>
            <a:ext cx="6800793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00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5974" y="1600200"/>
            <a:ext cx="3012052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45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6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Persönlichkeiten am Hollensteiner Friedhof</dc:title>
  <dc:creator> </dc:creator>
  <cp:lastModifiedBy> </cp:lastModifiedBy>
  <cp:revision>19</cp:revision>
  <dcterms:created xsi:type="dcterms:W3CDTF">2012-01-09T19:36:59Z</dcterms:created>
  <dcterms:modified xsi:type="dcterms:W3CDTF">2012-03-01T16:42:04Z</dcterms:modified>
</cp:coreProperties>
</file>